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1" r:id="rId6"/>
    <p:sldId id="310" r:id="rId7"/>
    <p:sldId id="328" r:id="rId8"/>
    <p:sldId id="329" r:id="rId9"/>
    <p:sldId id="353" r:id="rId10"/>
    <p:sldId id="354" r:id="rId11"/>
    <p:sldId id="330" r:id="rId12"/>
    <p:sldId id="325" r:id="rId13"/>
    <p:sldId id="355" r:id="rId14"/>
    <p:sldId id="356" r:id="rId15"/>
    <p:sldId id="357" r:id="rId16"/>
    <p:sldId id="358" r:id="rId17"/>
    <p:sldId id="282" r:id="rId18"/>
    <p:sldId id="363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64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6" r:id="rId40"/>
    <p:sldId id="390" r:id="rId41"/>
    <p:sldId id="332" r:id="rId42"/>
    <p:sldId id="361" r:id="rId43"/>
    <p:sldId id="36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D3EA6-7411-6FE1-D245-D5A0BCD4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B2190D-4411-8D94-80CE-B4DE009BF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96D38-4FB1-3BD7-A08F-A6745EBA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C0BD6-F57E-1D8D-0489-BF174CAD9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CFA42-8430-461B-0CC2-E6B699E8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5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7D09-9069-AE1B-2267-B48A20F0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09A68-D241-A3F4-7812-4F066BB1B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2D3FC-3055-6427-F6A2-9825F1C1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EC429-8B22-1A45-7A46-07FB1BB0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23CF1-5035-5A16-0BEC-74F8C5CD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F9D3C-75EF-27BF-316E-D1DF91D6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D252D-15FB-C8E8-B43E-BC855087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E8ADC-C829-EA5D-EC72-7569CB18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1AAF4-1855-F3F9-79EE-CCA38A4D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431E7-5EC0-EFAE-10ED-6491F456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36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8A45A-1802-BA0D-1489-76F34C6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9B2CC-FEC0-F3E1-AC07-FF373AFC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B02F1-65EC-1FD5-BE76-C6630AD6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C7A4-240D-3306-58E5-B248C865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4D60D-6AE3-5C0F-77C8-48F96D8B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45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BB99-62E2-9B5F-AEC1-ECBFA1B0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65539-7764-F2BA-1673-C1DA8AAA4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31ADC-35CC-65C2-5637-167BBCAE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04D6F-ABE7-56FC-A2DE-565533E1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6BACD-BBF7-ABED-7A85-EC39F007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0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012A8-AB57-255E-8497-2790B804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15775-2E68-01ED-F042-8F8E7FF34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F078F-50A5-A174-9DE5-2488C334E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E5CF8-7CD1-83F7-2113-0FE808D2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17D69-F151-6344-9766-718BFBB1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7E60-DE23-960D-5341-7614DC08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3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48C0-BDC0-B84B-FC26-704B851D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5AF59-7DBA-7118-12D0-AE77F3811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1DD19-6830-EDE4-5D88-E57657004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64F7C9-2323-3DEC-09CC-219FABCB1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7F56A0-F1FB-F9B0-EB0E-D366AE0D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58C100-1440-71F2-C7DA-FDEA1198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792B40-4573-BF9D-FE85-C9942A9F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6F3600-4DF1-D3DA-11D3-7254156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76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05CD8-90DE-7914-336E-68656982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4C7132-E083-E6CE-81CE-03C2DCEC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1DD397-DECE-FD12-41D8-098596A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A31042-5899-4322-C778-88E206C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7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2723A3-E0B6-F3B2-3D7D-09416B1F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8D62B-B9E8-00B9-85EC-B1AF965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81402-DB8D-9568-1228-C1949F1F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40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C93E2-CF88-54B6-E7A1-F4143A7C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DD941-EC79-A332-B225-D387486B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91E3E-32A4-0EF6-3F22-BDB3FD25A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C0DB7-24B6-75C6-B7FC-A3BE8FA0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1D2A-CE56-CCD8-8181-C9AA144E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85C3D-596E-7679-E42B-E6EDCB2A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CF993-B282-F76B-D7B9-63B76148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C6FF5-E3F5-3573-2FAD-8F32A448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19654-0E99-C516-D51F-5F92E5AA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E8CA-2654-1B8C-82AD-4EF2003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A8466-FCCA-F394-592A-1F0C4B02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FC4C3-8C52-2D0F-EB36-4981279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1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6CFDFB-C414-017A-E54B-0B9D229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1C726-3E41-6CB3-BBA9-4A530D2A8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5B0B8-5F72-CDCC-3E36-6CE8DC76C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CA56-0E4A-49FB-A67D-0D41CD53BAA9}" type="datetimeFigureOut">
              <a:rPr lang="ko-KR" altLang="en-US" smtClean="0"/>
              <a:t>2024-11-26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93F21-2AB8-3616-DDAF-2708A2B8F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DD16D-8D92-4AFC-3A95-0A4EEF73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66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B972821-76F6-61A0-CACC-C62E5C112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앱 프로그래밍</a:t>
            </a:r>
            <a:r>
              <a:rPr lang="en-US" altLang="ko-KR" dirty="0"/>
              <a:t>(1)</a:t>
            </a:r>
            <a:r>
              <a:rPr lang="ko-KR" altLang="en-US" dirty="0"/>
              <a:t> 과제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6A24F07-7330-39E7-D579-A0080F60B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Android Studio Report 12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소프트웨어융합과</a:t>
            </a:r>
            <a:r>
              <a:rPr lang="en-US" altLang="ko-KR" dirty="0"/>
              <a:t>_</a:t>
            </a:r>
            <a:r>
              <a:rPr lang="ko-KR" altLang="en-US" dirty="0"/>
              <a:t>코딩전공</a:t>
            </a:r>
            <a:endParaRPr lang="en-US" altLang="ko-KR" dirty="0"/>
          </a:p>
          <a:p>
            <a:r>
              <a:rPr lang="en-US" altLang="ko-KR" dirty="0"/>
              <a:t>2301111_</a:t>
            </a:r>
            <a:r>
              <a:rPr lang="ko-KR" altLang="en-US" dirty="0"/>
              <a:t>김진용</a:t>
            </a:r>
          </a:p>
        </p:txBody>
      </p:sp>
    </p:spTree>
    <p:extLst>
      <p:ext uri="{BB962C8B-B14F-4D97-AF65-F5344CB8AC3E}">
        <p14:creationId xmlns:p14="http://schemas.microsoft.com/office/powerpoint/2010/main" val="287904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CCB4A-E9DA-04ED-5E46-74F51E42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8F82EB-C380-F8B3-6BC3-DA761FB9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66596"/>
            <a:ext cx="11921925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 / 100"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/Report1_soundSeek"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="30dp"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: 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/Report1_brightnessText"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4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1912-7A5D-6D01-CCCA-66B791B9A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A4CAF3-9BF8-4413-8FBB-49CACB2D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66596"/>
            <a:ext cx="11921925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 / 100"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/Report1_brightnessSeek"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="30dp"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: 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8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213DF-BD19-3C4D-53DA-24D59917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DC6461-30ED-404E-3EF0-B5590A3C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151179"/>
            <a:ext cx="11921925" cy="655564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/Report1_difficultyText"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Easy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/Report1_difficultyGroup"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/Report1_difficultyRadio1"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Easy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/Report1_difficultyRadio2"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Medium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D5A9-ABF1-ACCE-49C1-2736C2B89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1D6370-9180-2DDA-1346-26521BB6F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30653"/>
            <a:ext cx="11921925" cy="19389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/Report1_difficultyRadio3"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Hard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8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-Source_Report1">
            <a:hlinkClick r:id="" action="ppaction://media"/>
            <a:extLst>
              <a:ext uri="{FF2B5EF4-FFF2-40B4-BE49-F238E27FC236}">
                <a16:creationId xmlns:a16="http://schemas.microsoft.com/office/drawing/2014/main" id="{D73D4225-3C11-CE35-5A74-F45BD01AC7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1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7573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F2473-DE82-F90A-1680-86E628C1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EE94B-68C8-C165-CB52-CEDF2477FC4F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2</a:t>
            </a:r>
            <a:endParaRPr lang="ko-KR" alt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C3A688-BDA9-C819-4786-58FB83779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864639"/>
            <a:ext cx="11921925" cy="447814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=".Report2"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68E1F-0435-32CC-C895-8FC6C1234F79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Activity_report2.xml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9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6588-F14E-C3D5-3B2F-27C2CD31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672072-5435-F134-390E-0DCC5EE7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4787"/>
            <a:ext cx="11921925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:dialogTitle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알림음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AlertSound_entries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:entryValues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AlertSound_values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:negativeButtonText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="CANCEL"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알림음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MultiSelectListPreference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:dialogTitle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취미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hobby_preferences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:negativeButtonText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="CANCEL"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:positiveButtonText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="OK"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취미 선택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취미를 선택하세요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Hobby_entries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:entryValues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Hobby_values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Choose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Alarms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선택하세요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2561D-6774-48CE-DB61-19F14D8D746C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report2_settings2.xml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551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52381-B517-6314-5C2E-BB9F079D1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6F0069-E4C9-EEDD-BC55-3A060E2DE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36566"/>
            <a:ext cx="11921925" cy="355481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=".Report2_admin"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페이지는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Sub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B6212-3E49-E556-796A-66613C91DD35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Activity_report2_admin.xml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501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B6AF-A757-5D10-E72C-807CE294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097027-D3A6-1054-52B3-7643EA837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4787"/>
            <a:ext cx="11921925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single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/Report2_item1"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1"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/Report2_item2"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2"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/Report2_item3"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3"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/Report2_item4"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4"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DAB43-7582-D8B4-840A-B4BFAEAF637A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2716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6123-ABA4-AAE0-7652-CECB292B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39A0C-2D82-C3EE-209E-3F1CDAA99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75317"/>
            <a:ext cx="11921925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android.provider.Settings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androidx.fragment.app.FragmentManager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androidx.fragment.app.FragmentTransaction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09FC7-6FC4-3447-F3BD-827CD22573C4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8758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FDFA09-89C2-B854-0AAB-9530198B6CC2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1 </a:t>
            </a:r>
            <a:endParaRPr lang="ko-KR" alt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41A05B-880F-42B3-AC7F-32C527F9E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871992"/>
            <a:ext cx="11921925" cy="42473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=".Report1"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Setting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FFD1-20E3-6588-0F3A-896D50E72057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Activity_report1.xml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65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04ED-8EE2-EC8C-3C89-3A16AEFA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50F24F-A809-7858-D7C3-DB43362FB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71527"/>
            <a:ext cx="11921925" cy="678647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(R.menu.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Report2_item1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Report2_Settings1.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Report2_item2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Report2_Settings2.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Report2_item3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Report2_Settings3.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Report2_item4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Report2_Settings4.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AA5B7-9344-A331-9379-AF0E776E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B698DF-ED64-1924-2E8D-8D9CF2960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28892"/>
            <a:ext cx="11921925" cy="332398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Report2_admin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activity_report2_admin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8DBBF-34D7-5291-E706-0A17EB23FC01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Report2_admin.java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7994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721BB-2932-42F7-83EF-6157FB0A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6CEAD8-D581-F811-BBAC-D1491A9B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4787"/>
            <a:ext cx="11921925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Report2_Settings1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(@Nullable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(R.xml.report2_settings1);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806A0-EE08-3434-9943-8392250D4E81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Report2_settings1.java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7915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081E-91CF-E64A-2388-49552686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1D1FF-DBC5-0D5D-7375-EC9391871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12844"/>
            <a:ext cx="11921925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android.preference.ListPreference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androidx.appcompat.app.AlertDialog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androidx.preference.PreferenceManager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org.jetbrains.annotations.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java.util.HashSet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java.util.Set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Report2_Settings2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21822-0160-DDED-6D96-3C850F009E40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Report2_settings2.java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20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DB1C0-10FB-EF13-8EDF-FEC0C128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E5C199-7E77-549E-9A79-5665C6489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71527"/>
            <a:ext cx="11921925" cy="678647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(R.xml.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PreferenceManager.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getDefaultSharedPreferences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onPreferenceTreeClick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preference.getKey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showRingtonDialog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.onPreferenceTreeClick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showRingtonDialog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ringtonOptions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Rington_entries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Rington_values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savedRingtonValue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selected_rington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selectedIndex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ringtonValues.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++)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savedRingtonValue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selectedIndex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break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40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213B-D9B8-D219-A73F-E4F220B7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DA4A48-A98C-7B34-3E91-6BC148982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40849"/>
            <a:ext cx="11921925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Choose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Alarm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setSingleChoiceItems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ringtonOptions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selectedIndex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DialogInterface.OnClickListener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which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SharedPreferences.Editor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.edit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editor.putString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selected_rington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which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editor.apply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})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setPositiveButton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"OK"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setNegativeButton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"CANCEL"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10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69BB5-5A33-31C9-4E91-E26657B3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3DE2F-6E66-DA62-9E7F-A7D8C5D9B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75541"/>
            <a:ext cx="11921925" cy="38318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org.jetbrains.annotations.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Report2_Settings3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(R.xml.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BF786-9804-BB44-53C3-6DBFCFD47897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Report2_settings3.java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28229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F58F7-4BDE-3EFD-A217-E65648E35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D08A7E-F63A-FA60-6336-32B6A6135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4787"/>
            <a:ext cx="11921925" cy="655564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androidx.preference.PreferenceManager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org.jetbrains.annotations.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Report2_Settings4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(R.xml.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report2_settings4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PreferenceManager.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getDefaultSharedPreferences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adminPreference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admin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adminPreference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adminPreference.setOnPreferenceClickListener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(Report2_Settings4.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Report2_admin.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F49C9-A19B-A5FE-D628-91FB17AD784E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Report2_settings4.java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6165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-Source_Report2">
            <a:hlinkClick r:id="" action="ppaction://media"/>
            <a:extLst>
              <a:ext uri="{FF2B5EF4-FFF2-40B4-BE49-F238E27FC236}">
                <a16:creationId xmlns:a16="http://schemas.microsoft.com/office/drawing/2014/main" id="{307510BE-3D35-00E5-1B76-C0D18F70CF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2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66041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DC9A4-95D3-E8AF-0F89-C1E427B36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C8577E-900D-0535-8247-A3D39BB15D79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3</a:t>
            </a:r>
            <a:endParaRPr lang="ko-KR" alt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8985F-7CB8-1F23-5841-6F7A87D43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748881"/>
            <a:ext cx="11921925" cy="58631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=".Report3"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/Report3_button"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적용하기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/Report3_text"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Guest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02F54-FD6E-4073-C649-1D805738B94A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Activity_report3.xml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65587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A6C6-83F9-865D-3107-FE800912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0CAD9-DE3E-84F2-58A0-29B3CDC4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72512"/>
            <a:ext cx="11921925" cy="609397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androidx.appcompat.app.AlertDialog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PREFER_NAME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"USERID"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5EB94-933F-7E03-5586-1E69386D5481}"/>
              </a:ext>
            </a:extLst>
          </p:cNvPr>
          <p:cNvSpPr txBox="1"/>
          <p:nvPr/>
        </p:nvSpPr>
        <p:spPr>
          <a:xfrm>
            <a:off x="0" y="914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Report1.java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899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DD29D-79F3-A0DB-2123-3CCC9528E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6DB25-3C9B-8AD0-3B33-822FA2BB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70630"/>
            <a:ext cx="11921925" cy="30931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/Report3_Edit"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22B44-80CA-6D49-4566-55938869705E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Activity_report3_Inputname.xml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5061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FA1D6-5A3B-F5F7-7243-99B3D83FA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15905B-49FC-245B-C7C5-2FC65EE1A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61658"/>
            <a:ext cx="11921925" cy="216982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single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/Report3_item1"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Settings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232B6-3C78-3594-2B69-B307F0ED0447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report3.xml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31826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6D41-4776-3371-06F8-60AD0FD1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1644C1-4D7F-74ED-021E-FA598AD7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4787"/>
            <a:ext cx="11921925" cy="72481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Input_name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:dialogTitle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TextColor_entries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:entryValues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TextColor_values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boldText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Display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bold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whether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the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display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bold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ListPreference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:dialogTitle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ScreenColor_entries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:entryValues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ScreenColor_values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:negativeButtonText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="CANCLE"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54C36-E46A-66F8-6865-372F12BFEC19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Report3_settings.xml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0638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6381-33DD-05EE-4612-61E3A4C5C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46DC1-EDB7-EE62-8BA0-F8B407502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95971"/>
            <a:ext cx="11921925" cy="614014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(R.menu.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EFF09-E73B-8753-538A-633460EDEA1F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report3.java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68577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E88BC-FF3D-AD71-D7AE-B33E74AE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A7814B4-62C2-704C-08C9-60643CEE6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84254"/>
            <a:ext cx="11921925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메뉴 항목 확인 및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Report3_item1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Report3_Settings.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3641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16751-13AC-C2FD-6125-A24821B0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6B3257-9733-9EAC-DFA1-4B70681CC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97428"/>
            <a:ext cx="11921925" cy="58631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com.example.week12;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android.graphics.Typeface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android.preference.PreferenceScreen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android.widget.EditText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androidx.appcompat.app.AlertDialog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androidx.preference.ListPreference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Report3_Settings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1AADE-AEC2-81FA-EB0C-E61D2AE6A70C}"/>
              </a:ext>
            </a:extLst>
          </p:cNvPr>
          <p:cNvSpPr txBox="1"/>
          <p:nvPr/>
        </p:nvSpPr>
        <p:spPr>
          <a:xfrm>
            <a:off x="0" y="862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Report3_settings.java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883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951F-3FB5-24FB-3F89-2282306D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DDAE6-69AE-A07D-F1B6-5EA87CD69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79276"/>
            <a:ext cx="11921925" cy="63709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(R.xml.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report3_settings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"USERID"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MODE_PRIVATE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Input_name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namePreference.setOnPreferenceClickListener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showInputDialog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showInputDialog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activity_report3_inputname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dialogView.findViewById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Report3_Edit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editText.getText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trim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SharedPreferences.Editor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.edit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editor.putString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Input_name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editor.apply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62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A060-8E0B-1116-8FC2-2718C491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-Source_Report3">
            <a:hlinkClick r:id="" action="ppaction://media"/>
            <a:extLst>
              <a:ext uri="{FF2B5EF4-FFF2-40B4-BE49-F238E27FC236}">
                <a16:creationId xmlns:a16="http://schemas.microsoft.com/office/drawing/2014/main" id="{C7BE343E-EDC2-F4D1-3A26-535E5AC96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905A08-5D7E-AF78-6049-E308B8FD108F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3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444CF-E244-55B1-1EAC-B68D8A419A6F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41355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D39D-D317-3B80-0436-B011F05A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D69D9F-BB66-C3CB-383A-7F3BDAD0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18703"/>
            <a:ext cx="11921925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--&gt;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reply_entries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reply_all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AlertSound_entries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카톡왔음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카톡카톡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AlertSound_values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카톡왔음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카톡카톡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62EE9-B90C-CD6E-3B66-240D93145BDD}"/>
              </a:ext>
            </a:extLst>
          </p:cNvPr>
          <p:cNvSpPr txBox="1"/>
          <p:nvPr/>
        </p:nvSpPr>
        <p:spPr>
          <a:xfrm>
            <a:off x="0" y="91433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Arrays.xml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274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0409-6FE8-4253-DF59-D6D26C97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D6329-BD60-07C0-873F-9361D41BB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76208"/>
            <a:ext cx="11921925" cy="57554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Rington_entries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Aquila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Navis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Atria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Backroad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Plucker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Phone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Bentley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Dubs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Easy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Rington_values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Aquila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Navis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Atria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Backroad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Plucker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Phone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Bentley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Dubs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Easy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A8320-1585-9B5D-E9D3-1C9E61812411}"/>
              </a:ext>
            </a:extLst>
          </p:cNvPr>
          <p:cNvSpPr txBox="1"/>
          <p:nvPr/>
        </p:nvSpPr>
        <p:spPr>
          <a:xfrm>
            <a:off x="0" y="91433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Arrays.xml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081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39D6-9CE1-AF3C-B12D-C73F7D7A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C5DA9-CC30-7198-B173-048234085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0"/>
            <a:ext cx="11921925" cy="701730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(R.menu.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test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Report1_item1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GameSettingDialog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GameSettingDialog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AlertDialog.Builder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activity_report1_gamesetting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Report1_soundText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Report1_brightnessText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Report1_soundSeek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Report1_brightnessSeek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00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06CE-493A-919B-2785-D7C07ADA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AB9B67-9DE4-D8F9-6BA0-DFBA923B6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76208"/>
            <a:ext cx="11921925" cy="69865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TextColor_entries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빨간색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파랑색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Green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녹색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Black(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검정색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TextColor_values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#ff0000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#0000ff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#00ff00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#000000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ScreenColor_entries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빨간색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파랑색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Green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녹색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Black(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검정색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ScreenColor_values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#ff0000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#0000ff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#00ff00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#000000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&lt;/item&gt;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C5277-1457-F000-B493-6E745DCD8E5C}"/>
              </a:ext>
            </a:extLst>
          </p:cNvPr>
          <p:cNvSpPr txBox="1"/>
          <p:nvPr/>
        </p:nvSpPr>
        <p:spPr>
          <a:xfrm>
            <a:off x="0" y="91433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Arrays.xml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781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5FA0-D2C0-D974-80B3-696E508BA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ED0F3-72A2-5516-0D1F-706C3C705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190500"/>
            <a:ext cx="11921925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builder.setIcon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kyungbok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builder.setTitle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builder.setPositiveButton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DialogInterface.OnClickListener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getSharedPreferences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PREFER_NAME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MODE_PRIVATE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Sound.isEmpty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||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Brightness.isEmpty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||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Difficulty.isEmpty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입력해 주세요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SharedPreferences.Editor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.edit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editor.putString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putString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putString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apply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입력되었습니다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97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4B20-632A-69DF-A093-6035F634D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E5C647-C35F-27F8-D6A1-1210FC22A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35763"/>
            <a:ext cx="11921925" cy="678647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builder.setNegativeButton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DialogInterface.OnClickListener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dialogInterface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종료되었습니다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builder.show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soundSeek.setOnSeekBarChangeListener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SeekBar.OnSeekBarChangeListener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onProgressChanged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onStartTrackingTouch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onStopTrackingTouch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1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1EA3-F0E4-6542-4846-86EE2A57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BA661-7A60-5A7F-9648-A098B31D9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87878"/>
            <a:ext cx="11921925" cy="58631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brightnessSeek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brightnessSeek.setOnSeekBarChangeListener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SeekBar.OnSeekBarChangeListener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onProgressChanged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brightnessText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onStartTrackingTouch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onStopTrackingTouch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level_h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difficultyGroup.setOnCheckedChangeListener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-&gt;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Easy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Report1_difficultyRadio2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6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545A-478D-177B-711D-F2A96C0E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9B1E4F-1F49-3D77-D8AF-588BA272F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31769"/>
            <a:ext cx="11921925" cy="17081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Medium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R.id.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Report1_difficultyRadio3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difficultyText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Hard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6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D588-FCCD-6E5F-DC2B-753927D7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FF1EE6-D3D3-FB41-430B-E6106F0B9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76208"/>
            <a:ext cx="11921925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Sound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: 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/Report1_soundText"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60235-EE9D-4C0D-1E62-AD878E77C606}"/>
              </a:ext>
            </a:extLst>
          </p:cNvPr>
          <p:cNvSpPr txBox="1"/>
          <p:nvPr/>
        </p:nvSpPr>
        <p:spPr>
          <a:xfrm>
            <a:off x="0" y="91433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Activity_report1_gamesetting.xml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293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b6f4d6-40f9-4056-9940-caa2823e61e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481B8D012EE74C8C5FAE54A0FB6E72" ma:contentTypeVersion="7" ma:contentTypeDescription="새 문서를 만듭니다." ma:contentTypeScope="" ma:versionID="a0ed1293f878c3747ec6b926224d28de">
  <xsd:schema xmlns:xsd="http://www.w3.org/2001/XMLSchema" xmlns:xs="http://www.w3.org/2001/XMLSchema" xmlns:p="http://schemas.microsoft.com/office/2006/metadata/properties" xmlns:ns3="47b6f4d6-40f9-4056-9940-caa2823e61e5" xmlns:ns4="5c32a47e-b5b5-44bf-902c-4435fddf1342" targetNamespace="http://schemas.microsoft.com/office/2006/metadata/properties" ma:root="true" ma:fieldsID="c3afd8e2c5d1c1268067a729761d8123" ns3:_="" ns4:_="">
    <xsd:import namespace="47b6f4d6-40f9-4056-9940-caa2823e61e5"/>
    <xsd:import namespace="5c32a47e-b5b5-44bf-902c-4435fddf13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b6f4d6-40f9-4056-9940-caa2823e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2a47e-b5b5-44bf-902c-4435fddf13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6859E-1E83-4E22-BDAC-85DB02A2E2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B880FB-CB74-406A-AA35-D25920EF19FE}">
  <ds:schemaRefs>
    <ds:schemaRef ds:uri="http://purl.org/dc/elements/1.1/"/>
    <ds:schemaRef ds:uri="http://schemas.microsoft.com/office/2006/documentManagement/types"/>
    <ds:schemaRef ds:uri="5c32a47e-b5b5-44bf-902c-4435fddf1342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7b6f4d6-40f9-4056-9940-caa2823e61e5"/>
  </ds:schemaRefs>
</ds:datastoreItem>
</file>

<file path=customXml/itemProps3.xml><?xml version="1.0" encoding="utf-8"?>
<ds:datastoreItem xmlns:ds="http://schemas.openxmlformats.org/officeDocument/2006/customXml" ds:itemID="{6F41BEDA-FE85-4021-94A0-6ECE6FB8A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b6f4d6-40f9-4056-9940-caa2823e61e5"/>
    <ds:schemaRef ds:uri="5c32a47e-b5b5-44bf-902c-4435fddf13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6515</Words>
  <Application>Microsoft Office PowerPoint</Application>
  <PresentationFormat>와이드스크린</PresentationFormat>
  <Paragraphs>72</Paragraphs>
  <Slides>40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Arial Unicode MS</vt:lpstr>
      <vt:lpstr>맑은 고딕</vt:lpstr>
      <vt:lpstr>Arial</vt:lpstr>
      <vt:lpstr>Office 테마</vt:lpstr>
      <vt:lpstr>앱 프로그래밍(1) 과제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김진용</dc:creator>
  <cp:lastModifiedBy>김진용</cp:lastModifiedBy>
  <cp:revision>486</cp:revision>
  <dcterms:created xsi:type="dcterms:W3CDTF">2023-09-03T09:11:18Z</dcterms:created>
  <dcterms:modified xsi:type="dcterms:W3CDTF">2024-11-26T13:30:36Z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0x0101000B481B8D012EE74C8C5FAE54A0FB6E72</vt:lpwstr>
  </property>
</Properties>
</file>